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92" r:id="rId4"/>
    <p:sldId id="286" r:id="rId5"/>
    <p:sldId id="289" r:id="rId6"/>
    <p:sldId id="291" r:id="rId7"/>
    <p:sldId id="290" r:id="rId8"/>
    <p:sldId id="296" r:id="rId9"/>
    <p:sldId id="2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62" autoAdjust="0"/>
    <p:restoredTop sz="95588" autoAdjust="0"/>
  </p:normalViewPr>
  <p:slideViewPr>
    <p:cSldViewPr snapToGrid="0" showGuides="1">
      <p:cViewPr varScale="1">
        <p:scale>
          <a:sx n="87" d="100"/>
          <a:sy n="87" d="100"/>
        </p:scale>
        <p:origin x="200" y="-4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06.10.2021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langt</a:t>
            </a:r>
            <a:r>
              <a:rPr lang="en-US" dirty="0"/>
              <a:t> er I </a:t>
            </a:r>
            <a:r>
              <a:rPr lang="en-US" dirty="0" err="1"/>
              <a:t>kommet</a:t>
            </a:r>
            <a:r>
              <a:rPr lang="en-US" dirty="0"/>
              <a:t> med </a:t>
            </a:r>
            <a:r>
              <a:rPr lang="en-US" dirty="0" err="1"/>
              <a:t>materialet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/mtx48bbp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værdien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typen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/4ethtv6t</a:t>
            </a:r>
          </a:p>
        </p:txBody>
      </p:sp>
    </p:spTree>
    <p:extLst>
      <p:ext uri="{BB962C8B-B14F-4D97-AF65-F5344CB8AC3E}">
        <p14:creationId xmlns:p14="http://schemas.microsoft.com/office/powerpoint/2010/main" val="244036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Arrays vs. lists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46943-E192-B241-8132-019C321E3113}"/>
              </a:ext>
            </a:extLst>
          </p:cNvPr>
          <p:cNvSpPr/>
          <p:nvPr/>
        </p:nvSpPr>
        <p:spPr>
          <a:xfrm>
            <a:off x="3187551" y="5908098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/549mne7x</a:t>
            </a:r>
            <a:endParaRPr lang="en-DK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A164B5C-4277-6E42-A76B-2474753A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0" y="1773926"/>
            <a:ext cx="4445000" cy="39116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957E5FD-695B-0946-B85B-48A26FD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79" y="1773926"/>
            <a:ext cx="4445000" cy="391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D090F2-27D8-1444-B2D2-BA7DC9BEF3DA}"/>
              </a:ext>
            </a:extLst>
          </p:cNvPr>
          <p:cNvSpPr txBox="1"/>
          <p:nvPr/>
        </p:nvSpPr>
        <p:spPr>
          <a:xfrm>
            <a:off x="1225485" y="140459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skriver programmet?</a:t>
            </a:r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argumenter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returværdi</a:t>
            </a:r>
            <a:endParaRPr lang="en-GB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9ED4A6-95C8-CD48-A037-A3A11F68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714" y="564924"/>
            <a:ext cx="7200900" cy="3911600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C66F90-AB4C-7642-8F4B-976D428F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85" y="3429000"/>
            <a:ext cx="7200900" cy="3911600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900F6A-211D-584A-A83F-BB126C7A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678" y="564924"/>
            <a:ext cx="7200900" cy="3911600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6FE385-2E0B-044D-A099-CDCC4BCED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5678" y="3429000"/>
            <a:ext cx="7200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065295-76CC-5A48-8189-453B546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43" y="4028523"/>
            <a:ext cx="5883369" cy="3195904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437D0D-98A5-C241-B076-A8720A1F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45" y="655490"/>
            <a:ext cx="5883368" cy="3195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F6F5D-D09A-424C-806C-1B5A74F238A6}"/>
              </a:ext>
            </a:extLst>
          </p:cNvPr>
          <p:cNvSpPr txBox="1"/>
          <p:nvPr/>
        </p:nvSpPr>
        <p:spPr>
          <a:xfrm>
            <a:off x="932329" y="1470212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er typen?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56501-7AA2-114D-9BD5-5E4980B99175}"/>
              </a:ext>
            </a:extLst>
          </p:cNvPr>
          <p:cNvSpPr txBox="1"/>
          <p:nvPr/>
        </p:nvSpPr>
        <p:spPr>
          <a:xfrm>
            <a:off x="1147483" y="1839544"/>
            <a:ext cx="59250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</a:t>
            </a:r>
            <a:r>
              <a:rPr lang="en-GB" dirty="0" err="1"/>
              <a:t>fsharpi</a:t>
            </a:r>
            <a:endParaRPr lang="en-GB" dirty="0"/>
          </a:p>
          <a:p>
            <a:endParaRPr lang="en-GB" dirty="0"/>
          </a:p>
          <a:p>
            <a:r>
              <a:rPr lang="en-GB" dirty="0"/>
              <a:t>Microsoft (R) F# Interactive version 11.0.0.0 for F# 5.0</a:t>
            </a:r>
          </a:p>
          <a:p>
            <a:r>
              <a:rPr lang="en-GB" dirty="0"/>
              <a:t>Copyright (c) Microsoft Corporation. All Rights Reserved.</a:t>
            </a:r>
          </a:p>
          <a:p>
            <a:endParaRPr lang="en-GB" dirty="0"/>
          </a:p>
          <a:p>
            <a:r>
              <a:rPr lang="en-GB" dirty="0"/>
              <a:t>For help type #help;;</a:t>
            </a:r>
          </a:p>
          <a:p>
            <a:endParaRPr lang="en-GB" dirty="0"/>
          </a:p>
          <a:p>
            <a:r>
              <a:rPr lang="en-GB" dirty="0"/>
              <a:t>&gt; </a:t>
            </a:r>
            <a:r>
              <a:rPr lang="en-GB" dirty="0" err="1"/>
              <a:t>List.fold</a:t>
            </a:r>
            <a:r>
              <a:rPr lang="en-GB" dirty="0"/>
              <a:t>;;  </a:t>
            </a:r>
          </a:p>
          <a:p>
            <a:r>
              <a:rPr lang="en-GB" dirty="0" err="1"/>
              <a:t>val</a:t>
            </a:r>
            <a:r>
              <a:rPr lang="en-GB" dirty="0"/>
              <a:t> it : (('a -&gt; 'b -&gt; 'a) -&gt; 'a -&gt; 'b list -&gt; 'a)</a:t>
            </a:r>
          </a:p>
          <a:p>
            <a:r>
              <a:rPr lang="en-GB" dirty="0"/>
              <a:t>&gt; </a:t>
            </a:r>
            <a:r>
              <a:rPr lang="en-GB" dirty="0" err="1"/>
              <a:t>List.foldBack</a:t>
            </a:r>
            <a:r>
              <a:rPr lang="en-GB" dirty="0"/>
              <a:t>;;</a:t>
            </a:r>
          </a:p>
          <a:p>
            <a:r>
              <a:rPr lang="en-GB" dirty="0" err="1"/>
              <a:t>val</a:t>
            </a:r>
            <a:r>
              <a:rPr lang="en-GB" dirty="0"/>
              <a:t> it : (('a -&gt; 'b -&gt; 'b) -&gt; 'a list -&gt; 'b -&gt; 'b)</a:t>
            </a:r>
          </a:p>
          <a:p>
            <a:endParaRPr lang="en-DK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A20F4-D3C3-5A41-80F2-0D530F9C483E}"/>
              </a:ext>
            </a:extLst>
          </p:cNvPr>
          <p:cNvCxnSpPr>
            <a:cxnSpLocks/>
          </p:cNvCxnSpPr>
          <p:nvPr/>
        </p:nvCxnSpPr>
        <p:spPr>
          <a:xfrm flipH="1">
            <a:off x="2194560" y="3352800"/>
            <a:ext cx="2082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6DABE-60ED-B64C-B1BB-1A0F741E2738}"/>
              </a:ext>
            </a:extLst>
          </p:cNvPr>
          <p:cNvCxnSpPr>
            <a:cxnSpLocks/>
          </p:cNvCxnSpPr>
          <p:nvPr/>
        </p:nvCxnSpPr>
        <p:spPr>
          <a:xfrm flipH="1">
            <a:off x="2804160" y="3352800"/>
            <a:ext cx="1473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34C9BF-E0B5-B94A-A4F3-06D8309C0209}"/>
              </a:ext>
            </a:extLst>
          </p:cNvPr>
          <p:cNvSpPr txBox="1"/>
          <p:nvPr/>
        </p:nvSpPr>
        <p:spPr>
          <a:xfrm>
            <a:off x="4277360" y="316813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</a:t>
            </a:r>
            <a:r>
              <a:rPr lang="en-DK" dirty="0">
                <a:solidFill>
                  <a:schemeClr val="accent1"/>
                </a:solidFill>
              </a:rPr>
              <a:t>ilkårlig type ‘a og ‘b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791CD-45A3-F843-9D9C-6512DEDCF8F4}"/>
              </a:ext>
            </a:extLst>
          </p:cNvPr>
          <p:cNvSpPr txBox="1"/>
          <p:nvPr/>
        </p:nvSpPr>
        <p:spPr>
          <a:xfrm>
            <a:off x="7359318" y="372935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 tager en funktion f a b -&gt; a, a, en liste af b og returnerer a typer.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8CEBF-8B18-2843-A49E-4EB566F3A329}"/>
              </a:ext>
            </a:extLst>
          </p:cNvPr>
          <p:cNvSpPr txBox="1"/>
          <p:nvPr/>
        </p:nvSpPr>
        <p:spPr>
          <a:xfrm>
            <a:off x="7354110" y="3725735"/>
            <a:ext cx="43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 tager en funktion f a b -&gt; b, en liste af a, b og returnerer b.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43E42-AD14-524F-B801-421D7CA0D85D}"/>
              </a:ext>
            </a:extLst>
          </p:cNvPr>
          <p:cNvSpPr txBox="1"/>
          <p:nvPr/>
        </p:nvSpPr>
        <p:spPr>
          <a:xfrm>
            <a:off x="7354110" y="3311015"/>
            <a:ext cx="428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List.fold: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"" 0) 1)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072E87-6AA0-DD4C-AD52-CE8CAC65D523}"/>
              </a:ext>
            </a:extLst>
          </p:cNvPr>
          <p:cNvSpPr txBox="1"/>
          <p:nvPr/>
        </p:nvSpPr>
        <p:spPr>
          <a:xfrm>
            <a:off x="7354110" y="6565926"/>
            <a:ext cx="526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List.foldBack: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</a:t>
            </a:r>
            <a:r>
              <a:rPr lang="en-GB" dirty="0" err="1"/>
              <a:t>ctb</a:t>
            </a:r>
            <a:r>
              <a:rPr lang="en-GB" dirty="0"/>
              <a:t> 2 ""))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1" grpId="0"/>
      <p:bldP spid="27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r>
              <a:rPr lang="en-GB" dirty="0"/>
              <a:t> med anonyme </a:t>
            </a:r>
            <a:r>
              <a:rPr lang="en-GB" dirty="0" err="1"/>
              <a:t>funktioner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20C4B-62F1-DA41-AE80-1158A5B0B6A7}"/>
              </a:ext>
            </a:extLst>
          </p:cNvPr>
          <p:cNvSpPr txBox="1"/>
          <p:nvPr/>
        </p:nvSpPr>
        <p:spPr>
          <a:xfrm>
            <a:off x="1172308" y="1430215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Sum en liste af heltal: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C49A8-D3A4-6849-8B1A-064D194D379E}"/>
              </a:ext>
            </a:extLst>
          </p:cNvPr>
          <p:cNvSpPr txBox="1"/>
          <p:nvPr/>
        </p:nvSpPr>
        <p:spPr>
          <a:xfrm>
            <a:off x="2203938" y="2133600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(fun </a:t>
            </a:r>
            <a:r>
              <a:rPr lang="en-GB" dirty="0" err="1"/>
              <a:t>acc</a:t>
            </a:r>
            <a:r>
              <a:rPr lang="en-GB" dirty="0"/>
              <a:t> elm -&gt; </a:t>
            </a:r>
            <a:r>
              <a:rPr lang="en-GB" dirty="0" err="1"/>
              <a:t>acc</a:t>
            </a:r>
            <a:r>
              <a:rPr lang="en-GB" dirty="0"/>
              <a:t> + elm) 0 [1..5]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5C812-4726-B144-9C79-2C69DC22AAF0}"/>
              </a:ext>
            </a:extLst>
          </p:cNvPr>
          <p:cNvSpPr txBox="1"/>
          <p:nvPr/>
        </p:nvSpPr>
        <p:spPr>
          <a:xfrm>
            <a:off x="2203938" y="2741125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(fun elm </a:t>
            </a:r>
            <a:r>
              <a:rPr lang="en-GB" dirty="0" err="1"/>
              <a:t>acc</a:t>
            </a:r>
            <a:r>
              <a:rPr lang="en-GB" dirty="0"/>
              <a:t> -&gt; </a:t>
            </a:r>
            <a:r>
              <a:rPr lang="en-GB" dirty="0" err="1"/>
              <a:t>acc</a:t>
            </a:r>
            <a:r>
              <a:rPr lang="en-GB" dirty="0"/>
              <a:t> + elm) [1..5]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22E94-D39B-4E42-B2DC-914CCAD07827}"/>
              </a:ext>
            </a:extLst>
          </p:cNvPr>
          <p:cNvSpPr txBox="1"/>
          <p:nvPr/>
        </p:nvSpPr>
        <p:spPr>
          <a:xfrm>
            <a:off x="2203938" y="4365022"/>
            <a:ext cx="630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(fun </a:t>
            </a:r>
            <a:r>
              <a:rPr lang="en-GB" dirty="0" err="1"/>
              <a:t>acc</a:t>
            </a:r>
            <a:r>
              <a:rPr lang="en-GB" dirty="0"/>
              <a:t> elm -&gt;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acc</a:t>
            </a:r>
            <a:r>
              <a:rPr lang="en-GB" dirty="0"/>
              <a:t>; </a:t>
            </a:r>
            <a:r>
              <a:rPr lang="en-GB" dirty="0" err="1"/>
              <a:t>acc</a:t>
            </a:r>
            <a:r>
              <a:rPr lang="en-GB" dirty="0"/>
              <a:t> + elm) 0 [1..5]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72C68-A76A-D94E-A4BD-2D54D2625FFC}"/>
              </a:ext>
            </a:extLst>
          </p:cNvPr>
          <p:cNvSpPr txBox="1"/>
          <p:nvPr/>
        </p:nvSpPr>
        <p:spPr>
          <a:xfrm>
            <a:off x="2203938" y="5058453"/>
            <a:ext cx="677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(fun elm </a:t>
            </a:r>
            <a:r>
              <a:rPr lang="en-GB" dirty="0" err="1"/>
              <a:t>acc</a:t>
            </a:r>
            <a:r>
              <a:rPr lang="en-GB" dirty="0"/>
              <a:t> -&gt;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acc</a:t>
            </a:r>
            <a:r>
              <a:rPr lang="en-GB" dirty="0"/>
              <a:t>; </a:t>
            </a:r>
            <a:r>
              <a:rPr lang="en-GB" dirty="0" err="1"/>
              <a:t>acc</a:t>
            </a:r>
            <a:r>
              <a:rPr lang="en-GB" dirty="0"/>
              <a:t> + elm) [1..5]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AEB5-1DC5-F742-8280-20427862160F}"/>
              </a:ext>
            </a:extLst>
          </p:cNvPr>
          <p:cNvSpPr txBox="1"/>
          <p:nvPr/>
        </p:nvSpPr>
        <p:spPr>
          <a:xfrm>
            <a:off x="1172308" y="3745905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Debugging med printfn og sekvenser af udsagn:</a:t>
            </a:r>
          </a:p>
        </p:txBody>
      </p: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Hvor</a:t>
            </a:r>
            <a:r>
              <a:rPr lang="en-GB" dirty="0"/>
              <a:t> lang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tager</a:t>
            </a:r>
            <a:r>
              <a:rPr lang="en-GB" dirty="0"/>
              <a:t> det?</a:t>
            </a:r>
          </a:p>
          <a:p>
            <a:endParaRPr lang="en-GB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9C83C3-2CD1-8F4D-9216-3CAA8711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878" y="672303"/>
            <a:ext cx="8178800" cy="675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BC20B-8893-B540-B21B-746A2E987491}"/>
              </a:ext>
            </a:extLst>
          </p:cNvPr>
          <p:cNvSpPr txBox="1"/>
          <p:nvPr/>
        </p:nvSpPr>
        <p:spPr>
          <a:xfrm>
            <a:off x="7256204" y="535900"/>
            <a:ext cx="470587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% </a:t>
            </a:r>
            <a:r>
              <a:rPr lang="en-GB" sz="1400" dirty="0" err="1"/>
              <a:t>fsharpi</a:t>
            </a:r>
            <a:r>
              <a:rPr lang="en-GB" sz="1400" dirty="0"/>
              <a:t> </a:t>
            </a:r>
            <a:r>
              <a:rPr lang="en-GB" sz="1400" dirty="0" err="1"/>
              <a:t>time.fsx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37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4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17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11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13 </a:t>
            </a:r>
            <a:r>
              <a:rPr lang="en-GB" sz="1400" dirty="0" err="1"/>
              <a:t>ms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1848D-31AD-2F4C-996C-CCB848CFB5C9}"/>
              </a:ext>
            </a:extLst>
          </p:cNvPr>
          <p:cNvSpPr txBox="1"/>
          <p:nvPr/>
        </p:nvSpPr>
        <p:spPr>
          <a:xfrm>
            <a:off x="7256204" y="3534013"/>
            <a:ext cx="47058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% </a:t>
            </a:r>
            <a:r>
              <a:rPr lang="en-GB" sz="1400" dirty="0" err="1"/>
              <a:t>fsharpc</a:t>
            </a:r>
            <a:r>
              <a:rPr lang="en-GB" sz="1400" dirty="0"/>
              <a:t> </a:t>
            </a:r>
            <a:r>
              <a:rPr lang="en-GB" sz="1400" dirty="0" err="1"/>
              <a:t>time.fsx</a:t>
            </a:r>
            <a:r>
              <a:rPr lang="en-GB" sz="1400" dirty="0"/>
              <a:t> &amp;&amp; mono </a:t>
            </a:r>
            <a:r>
              <a:rPr lang="en-GB" sz="1400" dirty="0" err="1"/>
              <a:t>time.exe</a:t>
            </a:r>
            <a:endParaRPr lang="en-GB" sz="1400" dirty="0"/>
          </a:p>
          <a:p>
            <a:r>
              <a:rPr lang="en-GB" sz="1400" dirty="0"/>
              <a:t>Microsoft (R) F# Compiler version 11.0.0.0 for F# 5.0</a:t>
            </a:r>
          </a:p>
          <a:p>
            <a:r>
              <a:rPr lang="en-GB" sz="1400" dirty="0"/>
              <a:t>Copyright (c) Microsoft Corporation. All Rights Reserved.</a:t>
            </a:r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162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5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 sum: 500000500000UL</a:t>
            </a:r>
          </a:p>
          <a:p>
            <a:r>
              <a:rPr lang="en-GB" sz="1400" dirty="0"/>
              <a:t>fold took: 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15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12 </a:t>
            </a:r>
            <a:r>
              <a:rPr lang="en-GB" sz="1400" dirty="0" err="1"/>
              <a:t>ms</a:t>
            </a:r>
            <a:endParaRPr lang="en-GB" sz="1400" dirty="0"/>
          </a:p>
          <a:p>
            <a:r>
              <a:rPr lang="en-GB" sz="1400" dirty="0"/>
              <a:t>foldback sum: 500000500000UL</a:t>
            </a:r>
          </a:p>
          <a:p>
            <a:r>
              <a:rPr lang="en-GB" sz="1400" dirty="0"/>
              <a:t>foldback took: 9 </a:t>
            </a:r>
            <a:r>
              <a:rPr lang="en-GB" sz="1400" dirty="0" err="1"/>
              <a:t>ms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29184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9E60-88DC-AE47-9109-0C78A2000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1B86F-0FE1-1648-86BC-3F71509AF9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06/10/2021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13922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Macintosh PowerPoint</Application>
  <PresentationFormat>Widescreen</PresentationFormat>
  <Paragraphs>86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Microsoft New Tai Lue</vt:lpstr>
      <vt:lpstr>Brugerdefineret design</vt:lpstr>
      <vt:lpstr>PowerPoint Presentation</vt:lpstr>
      <vt:lpstr>Hvor langt er I kommet med materialet?</vt:lpstr>
      <vt:lpstr>Hvad er værdien og typen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2021-10-06T16:05:15Z</dcterms:modified>
</cp:coreProperties>
</file>